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EAF6C6-3FAF-9E8C-1556-0BA69369F55A}" v="19" dt="2024-03-30T18:25:54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microsoft.com/office/2015/10/relationships/revisionInfo" Target="revisionInfo.xml" Id="rId8" /><Relationship Type="http://schemas.openxmlformats.org/officeDocument/2006/relationships/presProps" Target="presProps.xml" Id="rId3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tableStyles" Target="tableStyles.xml" Id="rId6" /><Relationship Type="http://schemas.openxmlformats.org/officeDocument/2006/relationships/theme" Target="theme/theme1.xml" Id="rId5" /><Relationship Type="http://schemas.openxmlformats.org/officeDocument/2006/relationships/viewProps" Target="viewProps.xml" Id="rId4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golf bag and other items on a wall&#10;&#10;Description automatically generated">
            <a:extLst>
              <a:ext uri="{FF2B5EF4-FFF2-40B4-BE49-F238E27FC236}">
                <a16:creationId xmlns:a16="http://schemas.microsoft.com/office/drawing/2014/main" id="{231B2C86-4E96-3E3B-536C-D52F54D5E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401961"/>
            <a:ext cx="6096000" cy="405407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37</cp:revision>
  <dcterms:created xsi:type="dcterms:W3CDTF">2024-03-30T18:20:22Z</dcterms:created>
  <dcterms:modified xsi:type="dcterms:W3CDTF">2024-03-30T18:26:01Z</dcterms:modified>
</cp:coreProperties>
</file>